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F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5F3FE7A-F20D-7D40-944C-86F2CA3F919E}" v="672" dt="2023-06-15T08:43:30.09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microsoft.com/office/2015/10/relationships/revisionInfo" Target="revisionInfo.xml"/><Relationship Id="rId3" Type="http://schemas.openxmlformats.org/officeDocument/2006/relationships/presProps" Target="presProps.xml"/><Relationship Id="rId7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n Simons / BFWI121A" userId="62e7abc3-3dea-45be-b036-a72d58a3a87d" providerId="ADAL" clId="{C5F3FE7A-F20D-7D40-944C-86F2CA3F919E}"/>
    <pc:docChg chg="undo custSel delSld modSld">
      <pc:chgData name="Jan Simons / BFWI121A" userId="62e7abc3-3dea-45be-b036-a72d58a3a87d" providerId="ADAL" clId="{C5F3FE7A-F20D-7D40-944C-86F2CA3F919E}" dt="2023-06-15T08:43:30.098" v="973" actId="242"/>
      <pc:docMkLst>
        <pc:docMk/>
      </pc:docMkLst>
      <pc:sldChg chg="addSp delSp modSp mod">
        <pc:chgData name="Jan Simons / BFWI121A" userId="62e7abc3-3dea-45be-b036-a72d58a3a87d" providerId="ADAL" clId="{C5F3FE7A-F20D-7D40-944C-86F2CA3F919E}" dt="2023-06-15T08:43:30.098" v="973" actId="242"/>
        <pc:sldMkLst>
          <pc:docMk/>
          <pc:sldMk cId="2511415688" sldId="256"/>
        </pc:sldMkLst>
        <pc:spChg chg="del mod">
          <ac:chgData name="Jan Simons / BFWI121A" userId="62e7abc3-3dea-45be-b036-a72d58a3a87d" providerId="ADAL" clId="{C5F3FE7A-F20D-7D40-944C-86F2CA3F919E}" dt="2023-06-15T08:36:08.804" v="583" actId="478"/>
          <ac:spMkLst>
            <pc:docMk/>
            <pc:sldMk cId="2511415688" sldId="256"/>
            <ac:spMk id="2" creationId="{2B8332A1-BE6F-C35E-3049-47FCB9954908}"/>
          </ac:spMkLst>
        </pc:spChg>
        <pc:spChg chg="add del mod">
          <ac:chgData name="Jan Simons / BFWI121A" userId="62e7abc3-3dea-45be-b036-a72d58a3a87d" providerId="ADAL" clId="{C5F3FE7A-F20D-7D40-944C-86F2CA3F919E}" dt="2023-06-15T08:42:58.260" v="967" actId="478"/>
          <ac:spMkLst>
            <pc:docMk/>
            <pc:sldMk cId="2511415688" sldId="256"/>
            <ac:spMk id="3" creationId="{3CBE4CD1-3638-A6D7-4AD9-BD05C395D0BA}"/>
          </ac:spMkLst>
        </pc:spChg>
        <pc:spChg chg="add del mod">
          <ac:chgData name="Jan Simons / BFWI121A" userId="62e7abc3-3dea-45be-b036-a72d58a3a87d" providerId="ADAL" clId="{C5F3FE7A-F20D-7D40-944C-86F2CA3F919E}" dt="2023-06-13T13:12:18.062" v="48" actId="478"/>
          <ac:spMkLst>
            <pc:docMk/>
            <pc:sldMk cId="2511415688" sldId="256"/>
            <ac:spMk id="3" creationId="{7CA8C451-0A98-48B4-8649-E978BADFB4B6}"/>
          </ac:spMkLst>
        </pc:spChg>
        <pc:spChg chg="mod">
          <ac:chgData name="Jan Simons / BFWI121A" userId="62e7abc3-3dea-45be-b036-a72d58a3a87d" providerId="ADAL" clId="{C5F3FE7A-F20D-7D40-944C-86F2CA3F919E}" dt="2023-06-15T08:43:30.098" v="973" actId="242"/>
          <ac:spMkLst>
            <pc:docMk/>
            <pc:sldMk cId="2511415688" sldId="256"/>
            <ac:spMk id="4" creationId="{0E114FCD-6BD3-1996-315E-5329C3F3D46D}"/>
          </ac:spMkLst>
        </pc:spChg>
        <pc:spChg chg="mod">
          <ac:chgData name="Jan Simons / BFWI121A" userId="62e7abc3-3dea-45be-b036-a72d58a3a87d" providerId="ADAL" clId="{C5F3FE7A-F20D-7D40-944C-86F2CA3F919E}" dt="2023-06-15T08:36:27.755" v="591" actId="1036"/>
          <ac:spMkLst>
            <pc:docMk/>
            <pc:sldMk cId="2511415688" sldId="256"/>
            <ac:spMk id="5" creationId="{D803229F-1C2F-EFAE-D993-0DECDEFE6872}"/>
          </ac:spMkLst>
        </pc:spChg>
        <pc:spChg chg="add del mod">
          <ac:chgData name="Jan Simons / BFWI121A" userId="62e7abc3-3dea-45be-b036-a72d58a3a87d" providerId="ADAL" clId="{C5F3FE7A-F20D-7D40-944C-86F2CA3F919E}" dt="2023-06-13T13:11:51.189" v="39"/>
          <ac:spMkLst>
            <pc:docMk/>
            <pc:sldMk cId="2511415688" sldId="256"/>
            <ac:spMk id="10" creationId="{BF3F0AF5-A8A9-DA46-6B43-554713B9F01B}"/>
          </ac:spMkLst>
        </pc:spChg>
        <pc:spChg chg="add mod">
          <ac:chgData name="Jan Simons / BFWI121A" userId="62e7abc3-3dea-45be-b036-a72d58a3a87d" providerId="ADAL" clId="{C5F3FE7A-F20D-7D40-944C-86F2CA3F919E}" dt="2023-06-15T08:43:21.971" v="972" actId="14100"/>
          <ac:spMkLst>
            <pc:docMk/>
            <pc:sldMk cId="2511415688" sldId="256"/>
            <ac:spMk id="11" creationId="{76F53F8F-0110-D84B-F73B-65117382A3CD}"/>
          </ac:spMkLst>
        </pc:spChg>
        <pc:spChg chg="add mod">
          <ac:chgData name="Jan Simons / BFWI121A" userId="62e7abc3-3dea-45be-b036-a72d58a3a87d" providerId="ADAL" clId="{C5F3FE7A-F20D-7D40-944C-86F2CA3F919E}" dt="2023-06-15T08:41:15.554" v="880" actId="1076"/>
          <ac:spMkLst>
            <pc:docMk/>
            <pc:sldMk cId="2511415688" sldId="256"/>
            <ac:spMk id="12" creationId="{3596B1B0-B581-18BE-5BDE-5743E71478CC}"/>
          </ac:spMkLst>
        </pc:spChg>
        <pc:spChg chg="add del">
          <ac:chgData name="Jan Simons / BFWI121A" userId="62e7abc3-3dea-45be-b036-a72d58a3a87d" providerId="ADAL" clId="{C5F3FE7A-F20D-7D40-944C-86F2CA3F919E}" dt="2023-06-15T08:16:19.392" v="255" actId="22"/>
          <ac:spMkLst>
            <pc:docMk/>
            <pc:sldMk cId="2511415688" sldId="256"/>
            <ac:spMk id="13" creationId="{29E46395-43B6-D641-4A0E-2C88DE75845E}"/>
          </ac:spMkLst>
        </pc:spChg>
        <pc:spChg chg="add mod">
          <ac:chgData name="Jan Simons / BFWI121A" userId="62e7abc3-3dea-45be-b036-a72d58a3a87d" providerId="ADAL" clId="{C5F3FE7A-F20D-7D40-944C-86F2CA3F919E}" dt="2023-06-15T08:43:04.554" v="968" actId="1076"/>
          <ac:spMkLst>
            <pc:docMk/>
            <pc:sldMk cId="2511415688" sldId="256"/>
            <ac:spMk id="13" creationId="{83F68BAB-FAEE-BB1D-B48B-4F7369784049}"/>
          </ac:spMkLst>
        </pc:spChg>
        <pc:picChg chg="add mod">
          <ac:chgData name="Jan Simons / BFWI121A" userId="62e7abc3-3dea-45be-b036-a72d58a3a87d" providerId="ADAL" clId="{C5F3FE7A-F20D-7D40-944C-86F2CA3F919E}" dt="2023-06-15T08:42:09.804" v="890" actId="1076"/>
          <ac:picMkLst>
            <pc:docMk/>
            <pc:sldMk cId="2511415688" sldId="256"/>
            <ac:picMk id="6" creationId="{C6BD7FFB-2C46-58AD-F0D5-D834EFAF9C55}"/>
          </ac:picMkLst>
        </pc:picChg>
        <pc:picChg chg="add mod">
          <ac:chgData name="Jan Simons / BFWI121A" userId="62e7abc3-3dea-45be-b036-a72d58a3a87d" providerId="ADAL" clId="{C5F3FE7A-F20D-7D40-944C-86F2CA3F919E}" dt="2023-06-15T08:42:17.720" v="892" actId="1076"/>
          <ac:picMkLst>
            <pc:docMk/>
            <pc:sldMk cId="2511415688" sldId="256"/>
            <ac:picMk id="7" creationId="{5E2656C6-A3B6-5D7A-2C15-BB580DD3E1D6}"/>
          </ac:picMkLst>
        </pc:picChg>
        <pc:picChg chg="add mod">
          <ac:chgData name="Jan Simons / BFWI121A" userId="62e7abc3-3dea-45be-b036-a72d58a3a87d" providerId="ADAL" clId="{C5F3FE7A-F20D-7D40-944C-86F2CA3F919E}" dt="2023-06-15T08:42:21.472" v="893" actId="1076"/>
          <ac:picMkLst>
            <pc:docMk/>
            <pc:sldMk cId="2511415688" sldId="256"/>
            <ac:picMk id="8" creationId="{B6D9C1F1-B504-F79E-ECF6-58AD3774660D}"/>
          </ac:picMkLst>
        </pc:picChg>
        <pc:picChg chg="add mod">
          <ac:chgData name="Jan Simons / BFWI121A" userId="62e7abc3-3dea-45be-b036-a72d58a3a87d" providerId="ADAL" clId="{C5F3FE7A-F20D-7D40-944C-86F2CA3F919E}" dt="2023-06-15T08:42:09.804" v="890" actId="1076"/>
          <ac:picMkLst>
            <pc:docMk/>
            <pc:sldMk cId="2511415688" sldId="256"/>
            <ac:picMk id="9" creationId="{2F6F0FC7-3AE7-C8F2-C95A-7C444408037D}"/>
          </ac:picMkLst>
        </pc:picChg>
        <pc:picChg chg="add mod">
          <ac:chgData name="Jan Simons / BFWI121A" userId="62e7abc3-3dea-45be-b036-a72d58a3a87d" providerId="ADAL" clId="{C5F3FE7A-F20D-7D40-944C-86F2CA3F919E}" dt="2023-06-15T08:42:09.804" v="890" actId="1076"/>
          <ac:picMkLst>
            <pc:docMk/>
            <pc:sldMk cId="2511415688" sldId="256"/>
            <ac:picMk id="10" creationId="{20DC5BDA-918E-458F-1DF4-4620AE320E67}"/>
          </ac:picMkLst>
        </pc:picChg>
        <pc:picChg chg="add mod">
          <ac:chgData name="Jan Simons / BFWI121A" userId="62e7abc3-3dea-45be-b036-a72d58a3a87d" providerId="ADAL" clId="{C5F3FE7A-F20D-7D40-944C-86F2CA3F919E}" dt="2023-06-15T08:42:14.954" v="891" actId="1076"/>
          <ac:picMkLst>
            <pc:docMk/>
            <pc:sldMk cId="2511415688" sldId="256"/>
            <ac:picMk id="15" creationId="{A7E28423-05CE-759A-2DB3-5331816ABD98}"/>
          </ac:picMkLst>
        </pc:picChg>
        <pc:picChg chg="add mod">
          <ac:chgData name="Jan Simons / BFWI121A" userId="62e7abc3-3dea-45be-b036-a72d58a3a87d" providerId="ADAL" clId="{C5F3FE7A-F20D-7D40-944C-86F2CA3F919E}" dt="2023-06-15T08:43:11.138" v="970" actId="1076"/>
          <ac:picMkLst>
            <pc:docMk/>
            <pc:sldMk cId="2511415688" sldId="256"/>
            <ac:picMk id="16" creationId="{6F1FF4A9-D196-A349-326F-3E0A2DEC8D2C}"/>
          </ac:picMkLst>
        </pc:picChg>
        <pc:picChg chg="add mod">
          <ac:chgData name="Jan Simons / BFWI121A" userId="62e7abc3-3dea-45be-b036-a72d58a3a87d" providerId="ADAL" clId="{C5F3FE7A-F20D-7D40-944C-86F2CA3F919E}" dt="2023-06-15T08:43:16.504" v="971" actId="1076"/>
          <ac:picMkLst>
            <pc:docMk/>
            <pc:sldMk cId="2511415688" sldId="256"/>
            <ac:picMk id="17" creationId="{92FEEABA-EC79-AAAF-A5A9-CF678526816C}"/>
          </ac:picMkLst>
        </pc:picChg>
      </pc:sldChg>
      <pc:sldChg chg="modSp del mod">
        <pc:chgData name="Jan Simons / BFWI121A" userId="62e7abc3-3dea-45be-b036-a72d58a3a87d" providerId="ADAL" clId="{C5F3FE7A-F20D-7D40-944C-86F2CA3F919E}" dt="2023-06-13T13:15:19.799" v="102" actId="2696"/>
        <pc:sldMkLst>
          <pc:docMk/>
          <pc:sldMk cId="1773407882" sldId="257"/>
        </pc:sldMkLst>
        <pc:spChg chg="mod">
          <ac:chgData name="Jan Simons / BFWI121A" userId="62e7abc3-3dea-45be-b036-a72d58a3a87d" providerId="ADAL" clId="{C5F3FE7A-F20D-7D40-944C-86F2CA3F919E}" dt="2023-06-13T13:11:21.836" v="31" actId="20577"/>
          <ac:spMkLst>
            <pc:docMk/>
            <pc:sldMk cId="1773407882" sldId="257"/>
            <ac:spMk id="3" creationId="{1C47122A-62F5-93A8-4DE4-6DE5FF134130}"/>
          </ac:spMkLst>
        </pc:spChg>
      </pc:sldChg>
      <pc:sldChg chg="del">
        <pc:chgData name="Jan Simons / BFWI121A" userId="62e7abc3-3dea-45be-b036-a72d58a3a87d" providerId="ADAL" clId="{C5F3FE7A-F20D-7D40-944C-86F2CA3F919E}" dt="2023-06-13T13:11:14.877" v="30" actId="2696"/>
        <pc:sldMkLst>
          <pc:docMk/>
          <pc:sldMk cId="2023964792" sldId="260"/>
        </pc:sldMkLst>
      </pc:sldChg>
      <pc:sldChg chg="del">
        <pc:chgData name="Jan Simons / BFWI121A" userId="62e7abc3-3dea-45be-b036-a72d58a3a87d" providerId="ADAL" clId="{C5F3FE7A-F20D-7D40-944C-86F2CA3F919E}" dt="2023-06-13T13:11:08.657" v="28" actId="2696"/>
        <pc:sldMkLst>
          <pc:docMk/>
          <pc:sldMk cId="1329928444" sldId="261"/>
        </pc:sldMkLst>
      </pc:sldChg>
      <pc:sldChg chg="del">
        <pc:chgData name="Jan Simons / BFWI121A" userId="62e7abc3-3dea-45be-b036-a72d58a3a87d" providerId="ADAL" clId="{C5F3FE7A-F20D-7D40-944C-86F2CA3F919E}" dt="2023-06-13T13:11:08.659" v="29" actId="2696"/>
        <pc:sldMkLst>
          <pc:docMk/>
          <pc:sldMk cId="1142121881" sldId="262"/>
        </pc:sldMkLst>
      </pc:sldChg>
      <pc:sldChg chg="del">
        <pc:chgData name="Jan Simons / BFWI121A" userId="62e7abc3-3dea-45be-b036-a72d58a3a87d" providerId="ADAL" clId="{C5F3FE7A-F20D-7D40-944C-86F2CA3F919E}" dt="2023-06-13T13:11:08.655" v="27" actId="2696"/>
        <pc:sldMkLst>
          <pc:docMk/>
          <pc:sldMk cId="2016561089" sldId="263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3A17C73-BE7D-D0E9-4593-2E287C4A6E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3AB70FD8-6AF7-DF22-5E58-87D6515AB8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A57494C-4366-220A-8EF3-994728F1E2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C9C5E-146D-A047-907C-5F36E236306D}" type="datetimeFigureOut">
              <a:rPr lang="en-US" smtClean="0"/>
              <a:t>6/15/2023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81B1775-4329-1E00-DD98-ACBAF0A911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3DA812D-2C26-7519-4F7A-7124D0199D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24158-D212-7447-8090-B7E2E2E9F8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3378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086F50D-988B-A60D-262B-9D75E1EF2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CD0187AA-5F1B-81DC-CB6A-3E1529A263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8D8CAE0-DCB3-6A6A-9DB3-36D27CB9D7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C9C5E-146D-A047-907C-5F36E236306D}" type="datetimeFigureOut">
              <a:rPr lang="en-US" smtClean="0"/>
              <a:t>6/15/2023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16F5AD3-C918-3518-9ED2-0EF97DD32F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6ACF73F-F9AB-F2AD-14E7-8A0EAF15F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24158-D212-7447-8090-B7E2E2E9F8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2666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8B5DBA90-FA11-483E-9AAA-1395C14833B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2D0C098B-E9E3-6B89-B3DF-25F1A35EB6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733B80D-917A-76E3-4E20-8735B8343C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C9C5E-146D-A047-907C-5F36E236306D}" type="datetimeFigureOut">
              <a:rPr lang="en-US" smtClean="0"/>
              <a:t>6/15/2023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8194959-1206-F5FA-0AE7-A99FB0BA44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125F12E-21A4-5C94-6CBA-11C8BD950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24158-D212-7447-8090-B7E2E2E9F8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0834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7363904-79A3-0F4E-3E1C-62DAE9E3F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D781AF1-AE7B-DC77-DA2B-D9A0A98B0D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F2EAAB8-5109-55FD-C727-DF87269319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C9C5E-146D-A047-907C-5F36E236306D}" type="datetimeFigureOut">
              <a:rPr lang="en-US" smtClean="0"/>
              <a:t>6/15/2023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12DCD6-23B3-A452-A2E2-7854E3A80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48EFFD8-B891-A179-E1E0-70E68BAA7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24158-D212-7447-8090-B7E2E2E9F8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4894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60B14B-9E46-55D1-F678-A1F5A996B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2320E97-9569-4E59-0728-F4F97FDC0A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2091E8D-2D6F-064F-1A08-434F688525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C9C5E-146D-A047-907C-5F36E236306D}" type="datetimeFigureOut">
              <a:rPr lang="en-US" smtClean="0"/>
              <a:t>6/15/2023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D01F263-712B-8896-47BF-0E8CDB6A5D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2C83F28-B2F2-585A-A086-FCC547041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24158-D212-7447-8090-B7E2E2E9F8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6207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B610071-C70B-C5A6-B0D2-323C56BEB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0C287E0-DC9E-C115-A32D-C5D7093A8F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43310E72-8651-0D00-DD1D-C6C8FC65B2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6B83FAD-665A-1359-5F85-FCFD67446D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C9C5E-146D-A047-907C-5F36E236306D}" type="datetimeFigureOut">
              <a:rPr lang="en-US" smtClean="0"/>
              <a:t>6/15/2023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30E9E51-F9FE-5709-60A0-412438630E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C8EEBD8-7869-67AF-D1E4-9F837D36A5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24158-D212-7447-8090-B7E2E2E9F8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6309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AD1DB61-9203-694A-CDD2-DEE23C896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EE32393-C549-A376-0992-BC902873C8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F35A461E-A1FA-8694-286E-0DB45C7A1E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B456CB13-3633-DD54-C4A2-E606829A63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EF9F9828-93DA-346C-D318-59E59CC1E7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2F2FBBD6-7267-5EA0-C01A-BE62198DDC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C9C5E-146D-A047-907C-5F36E236306D}" type="datetimeFigureOut">
              <a:rPr lang="en-US" smtClean="0"/>
              <a:t>6/15/2023</a:t>
            </a:fld>
            <a:endParaRPr lang="en-US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B9E6D8FA-5B29-E63F-32E9-D5103A1383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4FD63E89-314E-878A-C7AA-7AE112A931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24158-D212-7447-8090-B7E2E2E9F8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3795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61AB1B7-8157-8BEC-BE70-40AAC644DB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CC097FD7-3075-EDCE-FF4C-12439A3B84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C9C5E-146D-A047-907C-5F36E236306D}" type="datetimeFigureOut">
              <a:rPr lang="en-US" smtClean="0"/>
              <a:t>6/15/2023</a:t>
            </a:fld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FAFAD5E-86FB-6354-A423-03AE1CA6CF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8266C5B-25B1-AAC9-ACC9-278D0378A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24158-D212-7447-8090-B7E2E2E9F8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0151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D02198F4-89ED-5777-702E-0703C905C6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C9C5E-146D-A047-907C-5F36E236306D}" type="datetimeFigureOut">
              <a:rPr lang="en-US" smtClean="0"/>
              <a:t>6/15/2023</a:t>
            </a:fld>
            <a:endParaRPr lang="en-US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A8CC677-031E-96C4-B935-A56F8BCDE1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B31D097-EA53-F13A-A490-2424C5F35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24158-D212-7447-8090-B7E2E2E9F8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21307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1A73F4-C5BB-1F97-AA2C-1A05D50035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1AF98F0-7258-740F-30B8-81FD4EB83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5A0B024-0FCE-211E-BC86-4204EA9B6D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3CC55A5-AA23-BA81-F427-1C49D2DA8F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C9C5E-146D-A047-907C-5F36E236306D}" type="datetimeFigureOut">
              <a:rPr lang="en-US" smtClean="0"/>
              <a:t>6/15/2023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80209DD-8A06-4E6D-59D8-42C767E6EA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394F557-CBC0-1B96-115E-F7721D50C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24158-D212-7447-8090-B7E2E2E9F8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8306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8DA1685-1493-5B16-6661-0937F6C672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6E789C3B-8085-DEA9-57A4-B0476ABA56A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D7DFBBF-767A-E418-09B5-3F0E2B9659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FD2845A-266F-1DA1-BFA8-DD42BC8949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C9C5E-146D-A047-907C-5F36E236306D}" type="datetimeFigureOut">
              <a:rPr lang="en-US" smtClean="0"/>
              <a:t>6/15/2023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23DD680-5DA2-467F-7DF3-9B10BA552A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CCA0B61-B1A8-304D-3D7C-4E67B97F6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24158-D212-7447-8090-B7E2E2E9F8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6046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A2F04495-B6BB-CBFA-0534-661F364D6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9CD54D9-9631-3E95-365D-9A614456B2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F11B232-6F4F-FBD8-B893-2F4203134F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6C9C5E-146D-A047-907C-5F36E236306D}" type="datetimeFigureOut">
              <a:rPr lang="en-US" smtClean="0"/>
              <a:t>6/15/2023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9EC6910-22E3-393D-9A71-EA8CB0259C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BD5AFDD-D053-E111-9323-0D57646BEF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024158-D212-7447-8090-B7E2E2E9F8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8101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s://github.com/Kryschtzyk/TankGameFHDW" TargetMode="External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bgerundetes Rechteck 10">
            <a:extLst>
              <a:ext uri="{FF2B5EF4-FFF2-40B4-BE49-F238E27FC236}">
                <a16:creationId xmlns:a16="http://schemas.microsoft.com/office/drawing/2014/main" id="{76F53F8F-0110-D84B-F73B-65117382A3CD}"/>
              </a:ext>
            </a:extLst>
          </p:cNvPr>
          <p:cNvSpPr/>
          <p:nvPr/>
        </p:nvSpPr>
        <p:spPr>
          <a:xfrm>
            <a:off x="421527" y="1532238"/>
            <a:ext cx="11405585" cy="2323796"/>
          </a:xfrm>
          <a:prstGeom prst="roundRect">
            <a:avLst/>
          </a:prstGeom>
          <a:solidFill>
            <a:srgbClr val="7F7F7F">
              <a:alpha val="46275"/>
            </a:srgb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>
                <a:solidFill>
                  <a:schemeClr val="bg1"/>
                </a:solidFill>
                <a:latin typeface="Copperplate" panose="02000504000000020004" pitchFamily="2" charset="77"/>
              </a:rPr>
              <a:t>		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3596B1B0-B581-18BE-5BDE-5743E71478CC}"/>
              </a:ext>
            </a:extLst>
          </p:cNvPr>
          <p:cNvSpPr txBox="1"/>
          <p:nvPr/>
        </p:nvSpPr>
        <p:spPr>
          <a:xfrm>
            <a:off x="1310858" y="1650219"/>
            <a:ext cx="4442242" cy="21338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>
                <a:solidFill>
                  <a:schemeClr val="bg1"/>
                </a:solidFill>
                <a:latin typeface="Copperplate" panose="02000504000000020004" pitchFamily="2" charset="77"/>
              </a:rPr>
              <a:t>UNIQUE MAP LAYOUT EVERY ROUND</a:t>
            </a:r>
          </a:p>
          <a:p>
            <a:pPr>
              <a:lnSpc>
                <a:spcPct val="150000"/>
              </a:lnSpc>
            </a:pPr>
            <a:endParaRPr lang="en-US">
              <a:solidFill>
                <a:schemeClr val="bg1"/>
              </a:solidFill>
              <a:latin typeface="Copperplate" panose="02000504000000020004" pitchFamily="2" charset="77"/>
            </a:endParaRPr>
          </a:p>
          <a:p>
            <a:pPr>
              <a:lnSpc>
                <a:spcPct val="150000"/>
              </a:lnSpc>
            </a:pPr>
            <a:r>
              <a:rPr lang="en-US">
                <a:solidFill>
                  <a:schemeClr val="bg1"/>
                </a:solidFill>
                <a:latin typeface="Copperplate" panose="02000504000000020004" pitchFamily="2" charset="77"/>
              </a:rPr>
              <a:t>CHOOSE YOUR OWN TANK COLOR</a:t>
            </a:r>
          </a:p>
          <a:p>
            <a:pPr>
              <a:lnSpc>
                <a:spcPct val="150000"/>
              </a:lnSpc>
            </a:pPr>
            <a:endParaRPr lang="en-US">
              <a:solidFill>
                <a:schemeClr val="bg1"/>
              </a:solidFill>
              <a:latin typeface="Copperplate" panose="02000504000000020004" pitchFamily="2" charset="77"/>
            </a:endParaRPr>
          </a:p>
          <a:p>
            <a:pPr>
              <a:lnSpc>
                <a:spcPct val="150000"/>
              </a:lnSpc>
            </a:pPr>
            <a:r>
              <a:rPr lang="en-US">
                <a:solidFill>
                  <a:schemeClr val="bg1"/>
                </a:solidFill>
                <a:latin typeface="Copperplate" panose="02000504000000020004" pitchFamily="2" charset="77"/>
              </a:rPr>
              <a:t>DIFFERENT DIFFICULTIES</a:t>
            </a:r>
          </a:p>
        </p:txBody>
      </p:sp>
      <p:sp>
        <p:nvSpPr>
          <p:cNvPr id="4" name="Abgerundetes Rechteck 3">
            <a:extLst>
              <a:ext uri="{FF2B5EF4-FFF2-40B4-BE49-F238E27FC236}">
                <a16:creationId xmlns:a16="http://schemas.microsoft.com/office/drawing/2014/main" id="{0E114FCD-6BD3-1996-315E-5329C3F3D46D}"/>
              </a:ext>
            </a:extLst>
          </p:cNvPr>
          <p:cNvSpPr/>
          <p:nvPr/>
        </p:nvSpPr>
        <p:spPr>
          <a:xfrm>
            <a:off x="364887" y="44041"/>
            <a:ext cx="11462225" cy="1357305"/>
          </a:xfrm>
          <a:prstGeom prst="roundRect">
            <a:avLst/>
          </a:prstGeom>
          <a:solidFill>
            <a:srgbClr val="7F7F7F">
              <a:alpha val="46275"/>
            </a:srgb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5400">
                <a:solidFill>
                  <a:schemeClr val="bg1"/>
                </a:solidFill>
                <a:latin typeface="Copperplate" panose="02000504000000020004" pitchFamily="2" charset="77"/>
                <a:ea typeface="Apple Color Emoji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TANK GAME FHDW</a:t>
            </a:r>
            <a:endParaRPr lang="en-US" sz="5400">
              <a:solidFill>
                <a:schemeClr val="bg1"/>
              </a:solidFill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D803229F-1C2F-EFAE-D993-0DECDEFE6872}"/>
              </a:ext>
            </a:extLst>
          </p:cNvPr>
          <p:cNvSpPr txBox="1"/>
          <p:nvPr/>
        </p:nvSpPr>
        <p:spPr>
          <a:xfrm>
            <a:off x="3400095" y="1028960"/>
            <a:ext cx="5391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Copperplate" panose="02000504000000020004" pitchFamily="2" charset="77"/>
              </a:rPr>
              <a:t>Created by </a:t>
            </a:r>
            <a:r>
              <a:rPr lang="en-US" err="1">
                <a:solidFill>
                  <a:schemeClr val="bg1"/>
                </a:solidFill>
                <a:latin typeface="Copperplate" panose="02000504000000020004" pitchFamily="2" charset="77"/>
              </a:rPr>
              <a:t>Oliwer</a:t>
            </a:r>
            <a:r>
              <a:rPr lang="en-US">
                <a:solidFill>
                  <a:schemeClr val="bg1"/>
                </a:solidFill>
                <a:latin typeface="Copperplate" panose="02000504000000020004" pitchFamily="2" charset="77"/>
              </a:rPr>
              <a:t> </a:t>
            </a:r>
            <a:r>
              <a:rPr lang="en-US" err="1">
                <a:solidFill>
                  <a:schemeClr val="bg1"/>
                </a:solidFill>
                <a:latin typeface="Copperplate" panose="02000504000000020004" pitchFamily="2" charset="77"/>
              </a:rPr>
              <a:t>Krzyszczyk</a:t>
            </a:r>
            <a:r>
              <a:rPr lang="en-US">
                <a:solidFill>
                  <a:schemeClr val="bg1"/>
                </a:solidFill>
                <a:latin typeface="Copperplate" panose="02000504000000020004" pitchFamily="2" charset="77"/>
              </a:rPr>
              <a:t> &amp; Jan Simons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C6BD7FFB-2C46-58AD-F0D5-D834EFAF9C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180" y="2517380"/>
            <a:ext cx="406400" cy="40640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5E2656C6-A3B6-5D7A-2C15-BB580DD3E1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0508" y="2517380"/>
            <a:ext cx="406400" cy="40640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B6D9C1F1-B504-F79E-ECF6-58AD377466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90507" y="1682179"/>
            <a:ext cx="406400" cy="40640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2F6F0FC7-3AE7-C8F2-C95A-7C44440803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1180" y="1680457"/>
            <a:ext cx="406400" cy="40640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20DC5BDA-918E-458F-1DF4-4620AE320E6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791180" y="3377673"/>
            <a:ext cx="406400" cy="406400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A7E28423-05CE-759A-2DB3-5331816ABD9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6390507" y="3377672"/>
            <a:ext cx="406401" cy="406401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6F1FF4A9-D196-A349-326F-3E0A2DEC8D2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96907" y="4020545"/>
            <a:ext cx="4637412" cy="2625749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92FEEABA-EC79-AAAF-A5A9-CF678526816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05524" y="4020545"/>
            <a:ext cx="4637412" cy="2642408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83F68BAB-FAEE-BB1D-B48B-4F7369784049}"/>
              </a:ext>
            </a:extLst>
          </p:cNvPr>
          <p:cNvSpPr txBox="1"/>
          <p:nvPr/>
        </p:nvSpPr>
        <p:spPr>
          <a:xfrm>
            <a:off x="6947511" y="1622065"/>
            <a:ext cx="4172937" cy="21338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>
                <a:solidFill>
                  <a:schemeClr val="bg1"/>
                </a:solidFill>
                <a:latin typeface="Copperplate" panose="02000504000000020004" pitchFamily="2" charset="77"/>
              </a:rPr>
              <a:t>EMPOWERED ON LEVEL SUCCESS</a:t>
            </a:r>
          </a:p>
          <a:p>
            <a:pPr>
              <a:lnSpc>
                <a:spcPct val="150000"/>
              </a:lnSpc>
            </a:pPr>
            <a:endParaRPr lang="en-US">
              <a:solidFill>
                <a:schemeClr val="bg1"/>
              </a:solidFill>
              <a:latin typeface="Copperplate" panose="02000504000000020004" pitchFamily="2" charset="77"/>
            </a:endParaRPr>
          </a:p>
          <a:p>
            <a:pPr>
              <a:lnSpc>
                <a:spcPct val="150000"/>
              </a:lnSpc>
            </a:pPr>
            <a:r>
              <a:rPr lang="en-US">
                <a:solidFill>
                  <a:schemeClr val="bg1"/>
                </a:solidFill>
                <a:latin typeface="Copperplate" panose="02000504000000020004" pitchFamily="2" charset="77"/>
              </a:rPr>
              <a:t>AI-ENHANCED ENEMIES</a:t>
            </a:r>
          </a:p>
          <a:p>
            <a:pPr>
              <a:lnSpc>
                <a:spcPct val="150000"/>
              </a:lnSpc>
            </a:pPr>
            <a:endParaRPr lang="en-US">
              <a:solidFill>
                <a:schemeClr val="bg1"/>
              </a:solidFill>
              <a:latin typeface="Copperplate" panose="02000504000000020004" pitchFamily="2" charset="77"/>
            </a:endParaRPr>
          </a:p>
          <a:p>
            <a:pPr>
              <a:lnSpc>
                <a:spcPct val="150000"/>
              </a:lnSpc>
            </a:pPr>
            <a:r>
              <a:rPr lang="en-US">
                <a:solidFill>
                  <a:schemeClr val="bg1"/>
                </a:solidFill>
                <a:latin typeface="Copperplate" panose="02000504000000020004" pitchFamily="2" charset="77"/>
              </a:rPr>
              <a:t>INTUITIVE HANDLING</a:t>
            </a:r>
          </a:p>
        </p:txBody>
      </p:sp>
    </p:spTree>
    <p:extLst>
      <p:ext uri="{BB962C8B-B14F-4D97-AF65-F5344CB8AC3E}">
        <p14:creationId xmlns:p14="http://schemas.microsoft.com/office/powerpoint/2010/main" val="25114156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1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Office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TANK GAME FHDW</dc:title>
  <dc:creator>Jan Simons / BFWI121A</dc:creator>
  <cp:revision>1</cp:revision>
  <dcterms:created xsi:type="dcterms:W3CDTF">2023-06-13T07:35:16Z</dcterms:created>
  <dcterms:modified xsi:type="dcterms:W3CDTF">2023-06-15T08:43:56Z</dcterms:modified>
</cp:coreProperties>
</file>